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ton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a6f99ba4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a6f99ba4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a6abff4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a6abff4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a6abff41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a6abff41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a6abff41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a6abff4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a6abff41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a6abff41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a6abff4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a6abff4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a6f99ba4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a6f99ba4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a6f99ba4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a6f99ba4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a6f99ba4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a6f99ba4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28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1C232"/>
                </a:solidFill>
                <a:latin typeface="Anton"/>
                <a:ea typeface="Anton"/>
                <a:cs typeface="Anton"/>
                <a:sym typeface="Anton"/>
              </a:rPr>
              <a:t>Dog Breeds </a:t>
            </a:r>
            <a:endParaRPr sz="5500">
              <a:solidFill>
                <a:srgbClr val="F1C23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1C232"/>
                </a:solidFill>
                <a:latin typeface="Anton"/>
                <a:ea typeface="Anton"/>
                <a:cs typeface="Anton"/>
                <a:sym typeface="Anton"/>
              </a:rPr>
              <a:t>Classification &amp; Generation</a:t>
            </a:r>
            <a:endParaRPr sz="5500">
              <a:solidFill>
                <a:srgbClr val="F1C23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4200" y="2302350"/>
            <a:ext cx="85206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40">
                <a:latin typeface="Georgia"/>
                <a:ea typeface="Georgia"/>
                <a:cs typeface="Georgia"/>
                <a:sym typeface="Georgia"/>
              </a:rPr>
              <a:t>Teammates: Hui Hu &amp; Yao Zhong</a:t>
            </a:r>
            <a:endParaRPr sz="20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723300" y="3665575"/>
            <a:ext cx="176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Stanford Dog Dataset</a:t>
            </a:r>
            <a:endParaRPr b="1" sz="18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245600" y="3222100"/>
            <a:ext cx="22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242750" y="4160125"/>
            <a:ext cx="22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Generation</a:t>
            </a:r>
            <a:endParaRPr b="1" sz="18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9" name="Google Shape;59;p13"/>
          <p:cNvCxnSpPr>
            <a:stCxn id="56" idx="3"/>
            <a:endCxn id="57" idx="1"/>
          </p:cNvCxnSpPr>
          <p:nvPr/>
        </p:nvCxnSpPr>
        <p:spPr>
          <a:xfrm flipH="1" rot="10800000">
            <a:off x="3483700" y="3453025"/>
            <a:ext cx="176190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" name="Google Shape;60;p13"/>
          <p:cNvCxnSpPr>
            <a:stCxn id="56" idx="3"/>
            <a:endCxn id="58" idx="1"/>
          </p:cNvCxnSpPr>
          <p:nvPr/>
        </p:nvCxnSpPr>
        <p:spPr>
          <a:xfrm>
            <a:off x="3483700" y="4035025"/>
            <a:ext cx="1759200" cy="3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" name="Google Shape;61;p13"/>
          <p:cNvSpPr txBox="1"/>
          <p:nvPr/>
        </p:nvSpPr>
        <p:spPr>
          <a:xfrm>
            <a:off x="3864700" y="3345375"/>
            <a:ext cx="9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ResNet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864700" y="4183575"/>
            <a:ext cx="9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DCGAN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800"/>
            <a:ext cx="6348959" cy="403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0" y="229225"/>
            <a:ext cx="6501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A-C-Ra-LS-DC-GAN?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3D85C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4925" y="226375"/>
            <a:ext cx="46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Dog Breeds Classification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75" y="1771075"/>
            <a:ext cx="1158600" cy="16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875" y="2296600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>
            <a:stCxn id="68" idx="3"/>
            <a:endCxn id="69" idx="1"/>
          </p:cNvCxnSpPr>
          <p:nvPr/>
        </p:nvCxnSpPr>
        <p:spPr>
          <a:xfrm>
            <a:off x="1787775" y="2601413"/>
            <a:ext cx="10722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4"/>
          <p:cNvSpPr txBox="1"/>
          <p:nvPr/>
        </p:nvSpPr>
        <p:spPr>
          <a:xfrm>
            <a:off x="2017900" y="2139000"/>
            <a:ext cx="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b="1" lang="en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esize</a:t>
            </a:r>
            <a:endParaRPr b="1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859975" y="1942600"/>
            <a:ext cx="75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64 x 64</a:t>
            </a:r>
            <a:endParaRPr sz="1100"/>
          </a:p>
        </p:txBody>
      </p:sp>
      <p:cxnSp>
        <p:nvCxnSpPr>
          <p:cNvPr id="73" name="Google Shape;73;p14"/>
          <p:cNvCxnSpPr>
            <a:stCxn id="74" idx="3"/>
            <a:endCxn id="75" idx="1"/>
          </p:cNvCxnSpPr>
          <p:nvPr/>
        </p:nvCxnSpPr>
        <p:spPr>
          <a:xfrm>
            <a:off x="3659150" y="2591825"/>
            <a:ext cx="1130700" cy="25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/>
          <p:nvPr/>
        </p:nvSpPr>
        <p:spPr>
          <a:xfrm>
            <a:off x="349250" y="1587875"/>
            <a:ext cx="3309900" cy="2007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06000" y="3710375"/>
            <a:ext cx="256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A86E8"/>
                </a:solidFill>
                <a:latin typeface="Georgia"/>
                <a:ea typeface="Georgia"/>
                <a:cs typeface="Georgia"/>
                <a:sym typeface="Georgia"/>
              </a:rPr>
              <a:t>Image preprocess</a:t>
            </a:r>
            <a:endParaRPr b="1" sz="1900">
              <a:solidFill>
                <a:srgbClr val="4A86E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887075" y="184527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ResNet-18</a:t>
            </a:r>
            <a:br>
              <a:rPr lang="en" sz="1700">
                <a:latin typeface="Georgia"/>
                <a:ea typeface="Georgia"/>
                <a:cs typeface="Georgia"/>
                <a:sym typeface="Georgia"/>
              </a:rPr>
            </a:b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ResNet-34</a:t>
            </a:r>
            <a:br>
              <a:rPr lang="en" sz="1700">
                <a:latin typeface="Georgia"/>
                <a:ea typeface="Georgia"/>
                <a:cs typeface="Georgia"/>
                <a:sym typeface="Georgia"/>
              </a:rPr>
            </a:b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ResNet-50</a:t>
            </a:r>
            <a:br>
              <a:rPr lang="en" sz="1700">
                <a:latin typeface="Georgia"/>
                <a:ea typeface="Georgia"/>
                <a:cs typeface="Georgia"/>
                <a:sym typeface="Georgia"/>
              </a:rPr>
            </a:b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ResNet-101</a:t>
            </a:r>
            <a:br>
              <a:rPr lang="en" sz="1700">
                <a:latin typeface="Georgia"/>
                <a:ea typeface="Georgia"/>
                <a:cs typeface="Georgia"/>
                <a:sym typeface="Georgia"/>
              </a:rPr>
            </a:br>
            <a:r>
              <a:rPr lang="en" sz="1700">
                <a:latin typeface="Georgia"/>
                <a:ea typeface="Georgia"/>
                <a:cs typeface="Georgia"/>
                <a:sym typeface="Georgia"/>
              </a:rPr>
              <a:t>ResNet-152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4789775" y="1664075"/>
            <a:ext cx="3364800" cy="19071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5353175" y="37109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b="1" sz="19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4925" y="226375"/>
            <a:ext cx="46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Dog Breeds Classification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25" y="933163"/>
            <a:ext cx="4369574" cy="3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549" y="731175"/>
            <a:ext cx="4267201" cy="19014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793400" y="2841075"/>
            <a:ext cx="16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Optimization</a:t>
            </a:r>
            <a:endParaRPr b="1" sz="16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954650" y="3269175"/>
            <a:ext cx="154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learning rate</a:t>
            </a:r>
            <a:br>
              <a:rPr lang="en" sz="1500"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momentum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752950" y="3226175"/>
            <a:ext cx="1622700" cy="7884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7693200" y="1974675"/>
            <a:ext cx="27600" cy="2391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5"/>
          <p:cNvSpPr txBox="1"/>
          <p:nvPr/>
        </p:nvSpPr>
        <p:spPr>
          <a:xfrm>
            <a:off x="7356800" y="4420900"/>
            <a:ext cx="263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57%</a:t>
            </a:r>
            <a:endParaRPr b="1" sz="21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0" y="229225"/>
            <a:ext cx="422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Digits </a:t>
            </a: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Generator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725"/>
            <a:ext cx="3824800" cy="194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200" y="935725"/>
            <a:ext cx="3999501" cy="194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1974"/>
            <a:ext cx="3723555" cy="1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9705" y="3031974"/>
            <a:ext cx="2410293" cy="1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050" y="3908275"/>
            <a:ext cx="2365969" cy="6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3875" y="3116875"/>
            <a:ext cx="3485793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725"/>
            <a:ext cx="4499500" cy="20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300" y="1039387"/>
            <a:ext cx="4120234" cy="18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3275"/>
            <a:ext cx="8839202" cy="17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0" y="229225"/>
            <a:ext cx="68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Conditional </a:t>
            </a: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Digits Generator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25" y="1260625"/>
            <a:ext cx="3576875" cy="32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725" y="1152813"/>
            <a:ext cx="4419600" cy="3446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0" y="229225"/>
            <a:ext cx="6303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Conditional Digits Generator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3D85C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875" y="400975"/>
            <a:ext cx="7553426" cy="14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35500"/>
            <a:ext cx="4419599" cy="20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90650"/>
            <a:ext cx="4552776" cy="18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0" y="87175"/>
            <a:ext cx="6303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Conditional DCGAN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3D85C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1075675"/>
            <a:ext cx="4304199" cy="36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1075675"/>
            <a:ext cx="4397393" cy="36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66350" y="229225"/>
            <a:ext cx="6303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The output during process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3D85C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700"/>
            <a:ext cx="4419600" cy="333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080300"/>
            <a:ext cx="4267199" cy="33274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0" y="229225"/>
            <a:ext cx="6303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Georgia"/>
                <a:ea typeface="Georgia"/>
                <a:cs typeface="Georgia"/>
                <a:sym typeface="Georgia"/>
              </a:rPr>
              <a:t>Example result and training loss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3D85C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